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87B17E-1F59-4579-8016-022AFF9814EB}" v="9" dt="2025-02-24T03:40:56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U CHOWDARY" userId="0302f1983c5a82de" providerId="LiveId" clId="{5687B17E-1F59-4579-8016-022AFF9814EB}"/>
    <pc:docChg chg="addSld modSld">
      <pc:chgData name="SIDDU CHOWDARY" userId="0302f1983c5a82de" providerId="LiveId" clId="{5687B17E-1F59-4579-8016-022AFF9814EB}" dt="2025-02-24T03:40:56.226" v="48" actId="255"/>
      <pc:docMkLst>
        <pc:docMk/>
      </pc:docMkLst>
      <pc:sldChg chg="addSp delSp modSp new mod">
        <pc:chgData name="SIDDU CHOWDARY" userId="0302f1983c5a82de" providerId="LiveId" clId="{5687B17E-1F59-4579-8016-022AFF9814EB}" dt="2025-02-24T03:40:56.226" v="48" actId="255"/>
        <pc:sldMkLst>
          <pc:docMk/>
          <pc:sldMk cId="1783875368" sldId="268"/>
        </pc:sldMkLst>
        <pc:spChg chg="add mod">
          <ac:chgData name="SIDDU CHOWDARY" userId="0302f1983c5a82de" providerId="LiveId" clId="{5687B17E-1F59-4579-8016-022AFF9814EB}" dt="2025-02-24T03:40:30.774" v="43" actId="1076"/>
          <ac:spMkLst>
            <pc:docMk/>
            <pc:sldMk cId="1783875368" sldId="268"/>
            <ac:spMk id="2" creationId="{99AC84E2-AA29-FABF-EE0E-28F9F1DB2082}"/>
          </ac:spMkLst>
        </pc:spChg>
        <pc:spChg chg="add del mod">
          <ac:chgData name="SIDDU CHOWDARY" userId="0302f1983c5a82de" providerId="LiveId" clId="{5687B17E-1F59-4579-8016-022AFF9814EB}" dt="2025-02-24T03:40:41.545" v="45"/>
          <ac:spMkLst>
            <pc:docMk/>
            <pc:sldMk cId="1783875368" sldId="268"/>
            <ac:spMk id="3" creationId="{A3B45D3E-2995-A7E9-31E6-0AFFC78291A5}"/>
          </ac:spMkLst>
        </pc:spChg>
        <pc:spChg chg="add">
          <ac:chgData name="SIDDU CHOWDARY" userId="0302f1983c5a82de" providerId="LiveId" clId="{5687B17E-1F59-4579-8016-022AFF9814EB}" dt="2025-02-24T03:39:52.181" v="40"/>
          <ac:spMkLst>
            <pc:docMk/>
            <pc:sldMk cId="1783875368" sldId="268"/>
            <ac:spMk id="4" creationId="{9DFD3A76-303C-465A-5F03-846A4B0DCE35}"/>
          </ac:spMkLst>
        </pc:spChg>
        <pc:spChg chg="add mod">
          <ac:chgData name="SIDDU CHOWDARY" userId="0302f1983c5a82de" providerId="LiveId" clId="{5687B17E-1F59-4579-8016-022AFF9814EB}" dt="2025-02-24T03:40:56.226" v="48" actId="255"/>
          <ac:spMkLst>
            <pc:docMk/>
            <pc:sldMk cId="1783875368" sldId="268"/>
            <ac:spMk id="5" creationId="{82149AF3-82F6-A835-73B7-F1DC3FDEA1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246185"/>
            <a:ext cx="7197726" cy="16969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INDOOR NAVIGATION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 SYSYEM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7121" y="2560320"/>
            <a:ext cx="7904480" cy="3567918"/>
          </a:xfrm>
        </p:spPr>
        <p:txBody>
          <a:bodyPr>
            <a:normAutofit/>
          </a:bodyPr>
          <a:lstStyle/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algn="ctr"/>
            <a: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Eras Light ITC" panose="020B0402030504020804" pitchFamily="34" charset="0"/>
              </a:rPr>
              <a:t>ENHANCING NAVIGATION WITHIN LAGRE INFRASTRUCTURES </a:t>
            </a:r>
          </a:p>
        </p:txBody>
      </p:sp>
      <p:pic>
        <p:nvPicPr>
          <p:cNvPr id="1028" name="Picture 4" descr="young man walking while using phone with navigation app 3d character  illustration 11344631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33" y="1623841"/>
            <a:ext cx="53721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58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480B1-9608-191E-D1FA-14F1A385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21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C84E2-AA29-FABF-EE0E-28F9F1DB2082}"/>
              </a:ext>
            </a:extLst>
          </p:cNvPr>
          <p:cNvSpPr txBox="1"/>
          <p:nvPr/>
        </p:nvSpPr>
        <p:spPr>
          <a:xfrm>
            <a:off x="1053548" y="765312"/>
            <a:ext cx="6361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TECHNOLOGIES USED:</a:t>
            </a:r>
          </a:p>
          <a:p>
            <a:endParaRPr lang="en-IN" sz="5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149AF3-82F6-A835-73B7-F1DC3FDEA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340" y="3355610"/>
            <a:ext cx="1073306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Structure of the web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CSS3 (Tailwind CSS)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Styling and layout for a modern, responsive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 (Vanilla JS)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Handles user interactions and logic for navigation </a:t>
            </a:r>
          </a:p>
        </p:txBody>
      </p:sp>
    </p:spTree>
    <p:extLst>
      <p:ext uri="{BB962C8B-B14F-4D97-AF65-F5344CB8AC3E}">
        <p14:creationId xmlns:p14="http://schemas.microsoft.com/office/powerpoint/2010/main" val="178387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975338"/>
          </a:xfrm>
        </p:spPr>
        <p:txBody>
          <a:bodyPr/>
          <a:lstStyle/>
          <a:p>
            <a:r>
              <a:rPr lang="en-US" dirty="0">
                <a:latin typeface="Gill Sans Ultra Bold" panose="020B0A02020104020203" pitchFamily="34" charset="0"/>
              </a:rPr>
              <a:t>Any queries and suggestions--</a:t>
            </a:r>
            <a:endParaRPr lang="en-IN" dirty="0">
              <a:latin typeface="Gill Sans Ultra Bold" panose="020B0A02020104020203" pitchFamily="34" charset="0"/>
            </a:endParaRPr>
          </a:p>
        </p:txBody>
      </p:sp>
      <p:pic>
        <p:nvPicPr>
          <p:cNvPr id="2050" name="Picture 2" descr="4,797 Any Questions Images, Stock Photos, 3D objects, &amp; Vectors |  Shutterstoc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369"/>
            <a:ext cx="12265269" cy="462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90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77931" y="3906520"/>
            <a:ext cx="126218" cy="1524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3454400" y="3809999"/>
            <a:ext cx="552938" cy="79716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3076" name="Picture 4" descr="Thank You Purple Images – Browse 11,387 Stock Photos, Vectors, and Video | 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615" y="2038794"/>
            <a:ext cx="4457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E45A6-6F51-D88A-C569-C69BBC14B99E}"/>
              </a:ext>
            </a:extLst>
          </p:cNvPr>
          <p:cNvSpPr txBox="1"/>
          <p:nvPr/>
        </p:nvSpPr>
        <p:spPr>
          <a:xfrm>
            <a:off x="8636000" y="47244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DONE BY :</a:t>
            </a:r>
          </a:p>
          <a:p>
            <a:r>
              <a:rPr lang="en-US" sz="1600" dirty="0"/>
              <a:t>  V SANTHOSH          – 23HP1A4461</a:t>
            </a:r>
          </a:p>
          <a:p>
            <a:r>
              <a:rPr lang="en-US" sz="1600" dirty="0"/>
              <a:t>  CH SIDDHARDHA   – 23HP1A4462</a:t>
            </a:r>
          </a:p>
          <a:p>
            <a:r>
              <a:rPr lang="en-US" sz="1600" dirty="0"/>
              <a:t> BALA PRASANNA     - 23HP1A4447</a:t>
            </a:r>
          </a:p>
          <a:p>
            <a:r>
              <a:rPr lang="en-IN" sz="1600" dirty="0"/>
              <a:t>BALA ARUNKUMAR - 23HP1A4446</a:t>
            </a:r>
          </a:p>
        </p:txBody>
      </p:sp>
    </p:spTree>
    <p:extLst>
      <p:ext uri="{BB962C8B-B14F-4D97-AF65-F5344CB8AC3E}">
        <p14:creationId xmlns:p14="http://schemas.microsoft.com/office/powerpoint/2010/main" val="238334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7939453" cy="1439008"/>
          </a:xfrm>
        </p:spPr>
        <p:txBody>
          <a:bodyPr/>
          <a:lstStyle/>
          <a:p>
            <a:r>
              <a:rPr lang="en-US" dirty="0">
                <a:latin typeface="Bernard MT Condensed" panose="02050806060905020404" pitchFamily="18" charset="0"/>
              </a:rPr>
              <a:t>THE CHALLENGE OF INDOOR NAVIGATON -</a:t>
            </a:r>
            <a:endParaRPr lang="en-IN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302" y="2048609"/>
            <a:ext cx="4800474" cy="3649133"/>
          </a:xfrm>
        </p:spPr>
        <p:txBody>
          <a:bodyPr/>
          <a:lstStyle/>
          <a:p>
            <a:r>
              <a:rPr lang="en-US" dirty="0"/>
              <a:t>Large and unfamiliar buildings can be confusing to navigate.</a:t>
            </a:r>
          </a:p>
          <a:p>
            <a:r>
              <a:rPr lang="en-US" dirty="0"/>
              <a:t>Traditional signboards are outdated and often unclear.</a:t>
            </a:r>
          </a:p>
          <a:p>
            <a:r>
              <a:rPr lang="en-US" dirty="0"/>
              <a:t>Visitors waste time finding specific rooms or departments.</a:t>
            </a:r>
          </a:p>
          <a:p>
            <a:r>
              <a:rPr lang="en-US" dirty="0" err="1"/>
              <a:t>Examples:Hospitals</a:t>
            </a:r>
            <a:r>
              <a:rPr lang="en-US" dirty="0"/>
              <a:t>: Relatives searching for a patient’s </a:t>
            </a:r>
            <a:r>
              <a:rPr lang="en-US" dirty="0" err="1"/>
              <a:t>ward.Colleges</a:t>
            </a:r>
            <a:r>
              <a:rPr lang="en-US" dirty="0"/>
              <a:t>: New students finding </a:t>
            </a:r>
            <a:r>
              <a:rPr lang="en-US" dirty="0" err="1"/>
              <a:t>classrooms.Government</a:t>
            </a:r>
            <a:r>
              <a:rPr lang="en-US" dirty="0"/>
              <a:t> buildings: Citizens locating departments.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2048609"/>
            <a:ext cx="4809743" cy="39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4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76" y="960120"/>
            <a:ext cx="5943601" cy="49286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idx="1"/>
          </p:nvPr>
        </p:nvSpPr>
        <p:spPr>
          <a:xfrm>
            <a:off x="685800" y="960438"/>
            <a:ext cx="5075238" cy="4830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 web-based platform with a 3D map and search bar.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Provides directions and route maps to specific rooms or locations.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Uses QR codes and touchscreen kiosks for accessibility.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5404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6217919" cy="1456267"/>
          </a:xfrm>
        </p:spPr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What Makes It Unique?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8970263" cy="3649133"/>
          </a:xfrm>
        </p:spPr>
        <p:txBody>
          <a:bodyPr/>
          <a:lstStyle/>
          <a:p>
            <a:r>
              <a:rPr lang="en-US" dirty="0"/>
              <a:t>3D Maps: Interactive and easy-to-use interface.</a:t>
            </a:r>
          </a:p>
          <a:p>
            <a:r>
              <a:rPr lang="en-US" dirty="0"/>
              <a:t>Search Functionality: Quickly find rooms, departments, or facilities.</a:t>
            </a:r>
          </a:p>
          <a:p>
            <a:r>
              <a:rPr lang="en-US" dirty="0"/>
              <a:t>QR Code Integration: Scan and access the navigation system instantly.</a:t>
            </a:r>
          </a:p>
          <a:p>
            <a:r>
              <a:rPr lang="en-US" dirty="0"/>
              <a:t>Touchscreen Kiosks: Available in phone-restricted areas.</a:t>
            </a:r>
          </a:p>
          <a:p>
            <a:r>
              <a:rPr lang="en-US" dirty="0"/>
              <a:t>Real-Time Updates: Reflects live changes in room or department status.</a:t>
            </a:r>
          </a:p>
          <a:p>
            <a:r>
              <a:rPr lang="en-US" dirty="0"/>
              <a:t>Accessibility: Multi-language support and voice guidance.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784" y="609600"/>
            <a:ext cx="4627098" cy="27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5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Where Can It Be Used?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3358" y="1865376"/>
            <a:ext cx="4090650" cy="3895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Hospitals: Locate wards, doctors, or departments.</a:t>
            </a:r>
          </a:p>
          <a:p>
            <a:r>
              <a:rPr lang="en-US" dirty="0"/>
              <a:t>Colleges: Navigate classrooms, labs, or auditoriums.</a:t>
            </a:r>
          </a:p>
          <a:p>
            <a:r>
              <a:rPr lang="en-US" dirty="0"/>
              <a:t>Government Buildings: Find specific offices or counters.</a:t>
            </a:r>
          </a:p>
          <a:p>
            <a:r>
              <a:rPr lang="en-US" dirty="0"/>
              <a:t>Malls: Locate shops, food courts, or restrooms.</a:t>
            </a:r>
          </a:p>
          <a:p>
            <a:r>
              <a:rPr lang="en-US" dirty="0"/>
              <a:t>Airports: Navigate terminals, gates, or baggage areas .</a:t>
            </a:r>
          </a:p>
          <a:p>
            <a:r>
              <a:rPr lang="en-US" dirty="0" err="1"/>
              <a:t>Resedential</a:t>
            </a:r>
            <a:r>
              <a:rPr lang="en-US" dirty="0"/>
              <a:t> </a:t>
            </a:r>
            <a:r>
              <a:rPr lang="en-US" dirty="0" err="1"/>
              <a:t>buildings:for</a:t>
            </a:r>
            <a:r>
              <a:rPr lang="en-US" dirty="0"/>
              <a:t> finding specific flats and residence.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865376"/>
            <a:ext cx="6717557" cy="37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8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>
                <a:latin typeface="Harrington" panose="04040505050A02020702" pitchFamily="82" charset="0"/>
              </a:rPr>
              <a:t>Why Choose Our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24" y="1820009"/>
            <a:ext cx="5160732" cy="39213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Saves Time: Quickly find the desired location.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Enhances User Experience: Modern and intuitive </a:t>
            </a:r>
            <a:r>
              <a:rPr lang="en-US" sz="2000" dirty="0" err="1"/>
              <a:t>design.Reduces</a:t>
            </a:r>
            <a:r>
              <a:rPr lang="en-US" sz="2000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Confusion: Clear directions and real-time updates.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Inclusive: Accessible for differently-abled individuals.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872" y="1820009"/>
            <a:ext cx="6099048" cy="39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0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0"/>
            <a:ext cx="8308730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Colonna MT" panose="04020805060202030203" pitchFamily="82" charset="0"/>
              </a:rPr>
              <a:t>How It Works – Example in a Hospital</a:t>
            </a:r>
            <a:endParaRPr lang="en-IN" dirty="0">
              <a:latin typeface="Colonna MT" panose="0402080506020203020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8504" y="2142067"/>
            <a:ext cx="5522976" cy="4084997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A visitor enters the hospital and scans a QR code at the entrance.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system opens on their phone, showing a 3D map.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They search for "Cardiology Department" and get step-by-step directions.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Alternatively, they use a touchscreen kiosk for the same process.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2142067"/>
            <a:ext cx="4617720" cy="39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9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>
                <a:latin typeface="Jokerman" panose="04090605060D06020702" pitchFamily="82" charset="0"/>
              </a:rPr>
              <a:t>Transforming Indoor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513830" cy="3649133"/>
          </a:xfrm>
        </p:spPr>
        <p:txBody>
          <a:bodyPr/>
          <a:lstStyle/>
          <a:p>
            <a:r>
              <a:rPr lang="en-IN" dirty="0"/>
              <a:t>The Indoor Navigation System simplifies navigation in large buildings.</a:t>
            </a:r>
          </a:p>
          <a:p>
            <a:r>
              <a:rPr lang="en-IN" dirty="0"/>
              <a:t>It saves time, enhances user experience, and provides modern solutions.</a:t>
            </a:r>
          </a:p>
          <a:p>
            <a:r>
              <a:rPr lang="en-IN" dirty="0"/>
              <a:t>Versatile, scalable, and future-ready for various applications.</a:t>
            </a:r>
          </a:p>
          <a:p>
            <a:r>
              <a:rPr lang="en-IN" dirty="0"/>
              <a:t>Call to Action: Let’s revolutionize indoor navigation together!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97" y="2142068"/>
            <a:ext cx="5528368" cy="39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5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A1805A-5909-AC46-F0E1-8BB20BA9B8D7}"/>
              </a:ext>
            </a:extLst>
          </p:cNvPr>
          <p:cNvSpPr txBox="1"/>
          <p:nvPr/>
        </p:nvSpPr>
        <p:spPr>
          <a:xfrm>
            <a:off x="1138335" y="793102"/>
            <a:ext cx="9563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Smart Autonomous Electric Shuttle for Large Spaces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9784AB3-51D9-D244-C00E-DCA61F52B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1" y="2279625"/>
            <a:ext cx="568451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large spaces require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 walking distances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visitors struggle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navigation &amp; accessibility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solution: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self-driving electric shuttle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moves like an elevator but horizontally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49E88-FF9E-3C9D-2A18-68479FF2ABAD}"/>
              </a:ext>
            </a:extLst>
          </p:cNvPr>
          <p:cNvCxnSpPr/>
          <p:nvPr/>
        </p:nvCxnSpPr>
        <p:spPr>
          <a:xfrm>
            <a:off x="5943600" y="2135638"/>
            <a:ext cx="0" cy="362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1">
            <a:extLst>
              <a:ext uri="{FF2B5EF4-FFF2-40B4-BE49-F238E27FC236}">
                <a16:creationId xmlns:a16="http://schemas.microsoft.com/office/drawing/2014/main" id="{2479CE1B-7FF4-77A2-83DE-A28CFD7E6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042" y="1986355"/>
            <a:ext cx="512063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Compact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 vehicle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(golf cart-sized)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Fully autonomous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No driver required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Touchscreen interface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Users select their destination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Moves within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fixed paths in large infrastructures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067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163</TotalTime>
  <Words>507</Words>
  <Application>Microsoft Office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Algerian</vt:lpstr>
      <vt:lpstr>Arial</vt:lpstr>
      <vt:lpstr>Baskerville Old Face</vt:lpstr>
      <vt:lpstr>Bell MT</vt:lpstr>
      <vt:lpstr>Bernard MT Condensed</vt:lpstr>
      <vt:lpstr>Calibri</vt:lpstr>
      <vt:lpstr>Calibri Light</vt:lpstr>
      <vt:lpstr>Colonna MT</vt:lpstr>
      <vt:lpstr>Courier New</vt:lpstr>
      <vt:lpstr>Eras Light ITC</vt:lpstr>
      <vt:lpstr>Gill Sans Ultra Bold</vt:lpstr>
      <vt:lpstr>Harrington</vt:lpstr>
      <vt:lpstr>Jokerman</vt:lpstr>
      <vt:lpstr>Wingdings</vt:lpstr>
      <vt:lpstr>Celestial</vt:lpstr>
      <vt:lpstr>INDOOR NAVIGATION  SYSYEM</vt:lpstr>
      <vt:lpstr>THE CHALLENGE OF INDOOR NAVIGATON -</vt:lpstr>
      <vt:lpstr>PowerPoint Presentation</vt:lpstr>
      <vt:lpstr>What Makes It Unique?</vt:lpstr>
      <vt:lpstr>Where Can It Be Used?</vt:lpstr>
      <vt:lpstr> Why Choose Our System?</vt:lpstr>
      <vt:lpstr>How It Works – Example in a Hospital</vt:lpstr>
      <vt:lpstr> Transforming Indoor Navigation</vt:lpstr>
      <vt:lpstr>PowerPoint Presentation</vt:lpstr>
      <vt:lpstr>PowerPoint Presentation</vt:lpstr>
      <vt:lpstr>PowerPoint Presentation</vt:lpstr>
      <vt:lpstr>Any queries and suggestions--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NAVIGATION  SYSYEM</dc:title>
  <dc:creator>Dell</dc:creator>
  <cp:lastModifiedBy>SIDDU CHOWDARY</cp:lastModifiedBy>
  <cp:revision>13</cp:revision>
  <dcterms:created xsi:type="dcterms:W3CDTF">2025-01-20T15:32:54Z</dcterms:created>
  <dcterms:modified xsi:type="dcterms:W3CDTF">2025-02-24T03:40:57Z</dcterms:modified>
</cp:coreProperties>
</file>